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374" r:id="rId4"/>
    <p:sldId id="375" r:id="rId5"/>
    <p:sldId id="376" r:id="rId6"/>
    <p:sldId id="377" r:id="rId7"/>
    <p:sldId id="372" r:id="rId8"/>
    <p:sldId id="289" r:id="rId9"/>
    <p:sldId id="368" r:id="rId10"/>
    <p:sldId id="286" r:id="rId11"/>
    <p:sldId id="370" r:id="rId12"/>
    <p:sldId id="367" r:id="rId13"/>
    <p:sldId id="371" r:id="rId14"/>
    <p:sldId id="284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pPr/>
              <a:t>02.12.2020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</a:t>
            </a:r>
            <a:r>
              <a:rPr lang="en-US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12</a:t>
            </a:r>
            <a:endParaRPr lang="ru-RU" sz="4000" spc="300" dirty="0">
              <a:solidFill>
                <a:schemeClr val="accent2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17E70D-DFFA-49B0-A946-1940A831B9A6}"/>
              </a:ext>
            </a:extLst>
          </p:cNvPr>
          <p:cNvSpPr txBox="1"/>
          <p:nvPr/>
        </p:nvSpPr>
        <p:spPr>
          <a:xfrm>
            <a:off x="5474677" y="2697127"/>
            <a:ext cx="6400800" cy="33988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Адаптированы все разработанные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страницы под часто встречающиеся разрешения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Разработана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разметка страниц сайта: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Мои рецепты</a:t>
            </a:r>
          </a:p>
          <a:p>
            <a:pPr marL="342900" indent="-3429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Страницы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прилагаются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0E2C3E-CCF2-461B-8A1F-D41962DA959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141AEE-7D7B-4123-A70B-20C4DBB843AC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Реализация макета страниц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917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sun9-6.userapi.com/impg/HCDAZkhehkadNmZVKumCmatrlDo3y9cP06p-TQ/sIQacMnmg6s.jpg?size=1279x785&amp;quality=96&amp;proxy=1&amp;sign=2ca96779b94639cd7370f0083356cc6a">
            <a:extLst>
              <a:ext uri="{FF2B5EF4-FFF2-40B4-BE49-F238E27FC236}">
                <a16:creationId xmlns:a16="http://schemas.microsoft.com/office/drawing/2014/main" id="{FBECC9A5-33D4-48B8-A3D9-7E3A10563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5477" y="0"/>
            <a:ext cx="11118850" cy="68243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9172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sun9-2.userapi.com/impg/-sD_mDbShm8IHmHq5EzWY7DXjQ_AQh8tCzpp1w/x-DvvSNS7ko.jpg?size=1279x787&amp;quality=96&amp;proxy=1&amp;sign=8b4784ebe081809c008c103e8524a499">
            <a:extLst>
              <a:ext uri="{FF2B5EF4-FFF2-40B4-BE49-F238E27FC236}">
                <a16:creationId xmlns:a16="http://schemas.microsoft.com/office/drawing/2014/main" id="{F3A7BA86-A568-4837-82B7-CDE2F6927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8923" y="0"/>
            <a:ext cx="11095404" cy="68272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9172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5534E8-5086-434D-AAEF-7C047FF7E7D7}"/>
              </a:ext>
            </a:extLst>
          </p:cNvPr>
          <p:cNvSpPr txBox="1"/>
          <p:nvPr/>
        </p:nvSpPr>
        <p:spPr>
          <a:xfrm>
            <a:off x="5250173" y="154745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Функционал серверной части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E912D-F67A-4807-B788-C28A72D46FC7}"/>
              </a:ext>
            </a:extLst>
          </p:cNvPr>
          <p:cNvSpPr txBox="1"/>
          <p:nvPr/>
        </p:nvSpPr>
        <p:spPr>
          <a:xfrm>
            <a:off x="5314527" y="1902918"/>
            <a:ext cx="6658374" cy="43290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Исправлена ошибка возвращения сообщения об успешном исходе в </a:t>
            </a:r>
            <a:r>
              <a:rPr lang="en-US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response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при несоответствии полей запроса требуемым полям на сервере</a:t>
            </a:r>
            <a:endParaRPr lang="en-US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Внесены незначительные изменения касательно читабельности и гибкости кода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Для модели пользователя добавлен метод удаления записи с зачисткой связанных файлов и каталогов в ФС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Исходный код доступен по ссылке: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https://github.com/o0VyacheslavSharafetdinov0o/ConfectioneryProject/tree/master/Backend</a:t>
            </a:r>
            <a:endParaRPr lang="ru-RU" sz="20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CA242F8-78D3-493B-AAA7-C2DFADAD5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4526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0345D958-E372-46A9-B821-AA58F8D67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3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7572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5534E8-5086-434D-AAEF-7C047FF7E7D7}"/>
              </a:ext>
            </a:extLst>
          </p:cNvPr>
          <p:cNvSpPr txBox="1"/>
          <p:nvPr/>
        </p:nvSpPr>
        <p:spPr>
          <a:xfrm>
            <a:off x="5839191" y="401192"/>
            <a:ext cx="5838091" cy="20820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Сообщение о несоответствии полей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E912D-F67A-4807-B788-C28A72D46FC7}"/>
              </a:ext>
            </a:extLst>
          </p:cNvPr>
          <p:cNvSpPr txBox="1"/>
          <p:nvPr/>
        </p:nvSpPr>
        <p:spPr>
          <a:xfrm>
            <a:off x="6947240" y="3434145"/>
            <a:ext cx="4883689" cy="18812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Добавлена обработка ситуации, когда после </a:t>
            </a:r>
            <a:r>
              <a:rPr lang="ru-RU" sz="22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парсинга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запроса словарь </a:t>
            </a:r>
            <a:r>
              <a:rPr lang="ru-RU" sz="22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валидированных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данных пуст (не найдено) соответствий с полями модели</a:t>
            </a:r>
            <a:endParaRPr lang="en-US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7F61303-0779-4C6C-AC21-79DE445E7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2358"/>
            <a:ext cx="678517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4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5534E8-5086-434D-AAEF-7C047FF7E7D7}"/>
              </a:ext>
            </a:extLst>
          </p:cNvPr>
          <p:cNvSpPr txBox="1"/>
          <p:nvPr/>
        </p:nvSpPr>
        <p:spPr>
          <a:xfrm>
            <a:off x="5839191" y="401192"/>
            <a:ext cx="5838091" cy="20820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Словарь текстов сообщений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E912D-F67A-4807-B788-C28A72D46FC7}"/>
              </a:ext>
            </a:extLst>
          </p:cNvPr>
          <p:cNvSpPr txBox="1"/>
          <p:nvPr/>
        </p:nvSpPr>
        <p:spPr>
          <a:xfrm>
            <a:off x="8278982" y="3417816"/>
            <a:ext cx="3608218" cy="27364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Наиболее крупное изменение – вынесение текста сообщений в словарь констант для более гибкого адаптирования</a:t>
            </a:r>
            <a:endParaRPr lang="en-US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39CD3D-2A8B-4844-856C-3511AEF83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14047"/>
            <a:ext cx="7849695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9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5534E8-5086-434D-AAEF-7C047FF7E7D7}"/>
              </a:ext>
            </a:extLst>
          </p:cNvPr>
          <p:cNvSpPr txBox="1"/>
          <p:nvPr/>
        </p:nvSpPr>
        <p:spPr>
          <a:xfrm>
            <a:off x="4797777" y="358989"/>
            <a:ext cx="7343335" cy="21309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Зачистка связанных файлов при удалении пользователя</a:t>
            </a:r>
            <a:endParaRPr lang="en-US" sz="36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E912D-F67A-4807-B788-C28A72D46FC7}"/>
              </a:ext>
            </a:extLst>
          </p:cNvPr>
          <p:cNvSpPr txBox="1"/>
          <p:nvPr/>
        </p:nvSpPr>
        <p:spPr>
          <a:xfrm>
            <a:off x="8532894" y="3892915"/>
            <a:ext cx="3608218" cy="9502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Соответствующий метод модели</a:t>
            </a:r>
            <a:endParaRPr lang="en-US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9478A0-D5B3-4D80-B26E-0630287D8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95480"/>
            <a:ext cx="8088923" cy="154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7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3602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445392" y="350478"/>
            <a:ext cx="8294164" cy="23912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Реализация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Клиентского функционала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095147" y="3516922"/>
            <a:ext cx="5159866" cy="13708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Добавлена возможность добавления/редактирования аватара для пользователя</a:t>
            </a: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445392" y="350478"/>
            <a:ext cx="8294164" cy="23912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096000" y="930552"/>
            <a:ext cx="5643486" cy="9017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39AA6C-C7F2-4DB6-B9CB-A4B362FA5C6D}"/>
              </a:ext>
            </a:extLst>
          </p:cNvPr>
          <p:cNvSpPr txBox="1"/>
          <p:nvPr/>
        </p:nvSpPr>
        <p:spPr>
          <a:xfrm>
            <a:off x="7885779" y="3916161"/>
            <a:ext cx="3853707" cy="1646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Форма добавление аватара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Формирование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PUT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-запроса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AC30E6-6623-4BAC-A15B-DD82DCE7A63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4587177"/>
            <a:ext cx="7160455" cy="18696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1ECA44-3E42-4DDF-87DB-54A8529CCA1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81194" y="3325984"/>
            <a:ext cx="7241649" cy="6846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C7ED8A-B970-4FB5-9650-F4EA000B3F8A}"/>
              </a:ext>
            </a:extLst>
          </p:cNvPr>
          <p:cNvSpPr txBox="1"/>
          <p:nvPr/>
        </p:nvSpPr>
        <p:spPr>
          <a:xfrm>
            <a:off x="5901395" y="791329"/>
            <a:ext cx="5838091" cy="20820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Прикрепление изображения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32433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3283</TotalTime>
  <Words>206</Words>
  <Application>Microsoft Office PowerPoint</Application>
  <PresentationFormat>Широкоэкранный</PresentationFormat>
  <Paragraphs>33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Вячеслав Алексеевич Шарафетдинов</cp:lastModifiedBy>
  <cp:revision>242</cp:revision>
  <dcterms:created xsi:type="dcterms:W3CDTF">2020-03-27T17:11:31Z</dcterms:created>
  <dcterms:modified xsi:type="dcterms:W3CDTF">2020-12-02T15:22:18Z</dcterms:modified>
</cp:coreProperties>
</file>

<file path=docProps/thumbnail.jpeg>
</file>